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0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2160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9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0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4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0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5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1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0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7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5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5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828AD-AA87-4040-A52A-B529075AEA5B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87457-E301-D74F-B2E7-1D147229C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61" y="1284981"/>
            <a:ext cx="518160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311" y="4565650"/>
            <a:ext cx="5956300" cy="3543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11310" y="296822"/>
            <a:ext cx="2835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MyPlate</a:t>
            </a:r>
            <a:r>
              <a:rPr lang="en-US" sz="2000" b="1" dirty="0" smtClean="0"/>
              <a:t> Summary: Mimi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5550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434731"/>
            <a:ext cx="59817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9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97" y="869251"/>
            <a:ext cx="5226685" cy="32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39" y="4447097"/>
            <a:ext cx="5994400" cy="3556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11310" y="296822"/>
            <a:ext cx="2803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MyPlate</a:t>
            </a:r>
            <a:r>
              <a:rPr lang="en-US" sz="2000" b="1" dirty="0" smtClean="0"/>
              <a:t> Summary: Edna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3178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74739"/>
            <a:ext cx="5943600" cy="554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98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33" y="980546"/>
            <a:ext cx="5445125" cy="2061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495" y="3987656"/>
            <a:ext cx="5994400" cy="3708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11310" y="296822"/>
            <a:ext cx="2917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MyPlate</a:t>
            </a:r>
            <a:r>
              <a:rPr lang="en-US" sz="2000" b="1" dirty="0" smtClean="0"/>
              <a:t> Summary: Oliver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19535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13" y="811713"/>
            <a:ext cx="5755775" cy="5412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7999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Macintosh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berri jacque</dc:creator>
  <cp:lastModifiedBy>berri jacque</cp:lastModifiedBy>
  <cp:revision>2</cp:revision>
  <dcterms:created xsi:type="dcterms:W3CDTF">2013-01-10T12:59:22Z</dcterms:created>
  <dcterms:modified xsi:type="dcterms:W3CDTF">2013-01-10T13:09:20Z</dcterms:modified>
</cp:coreProperties>
</file>